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A005-527F-4F21-BC34-4A9C3397C79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A6CC-9EB3-4469-B0AC-34C5BC28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A005-527F-4F21-BC34-4A9C3397C79B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A6CC-9EB3-4469-B0AC-34C5BC28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Kert McAfee, IL Lead Program Manager</a:t>
            </a:r>
            <a:br>
              <a:rPr lang="en-US" sz="3600" smtClean="0"/>
            </a:br>
            <a:r>
              <a:rPr lang="en-US" sz="2800" smtClean="0"/>
              <a:t>John Fee Lead Program Compliance Investigator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1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Lead-Safe!!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LEAD-SAFE WORK PRACTICES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SMART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7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WET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2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CLEAN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Illinois Summary (2010)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PROTECTIVE EQUIPMENT (PPE)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WORKER HYGIENE PRACTICES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3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WORKER HYGIENE PRACTICES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WORKER HYGIENE PRACTICES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WORKER HYGIENE PRACTICES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WORKER DECONTAMINATION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3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6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Likelihood of Lead in Homes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3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Environmental Protection Agency (EPA)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Regulations You Need to Know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70557F80C294C8E633EF628B32CDA" ma:contentTypeVersion="3" ma:contentTypeDescription="Create a new document." ma:contentTypeScope="" ma:versionID="86606f5fae58b901539354d16eacef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35f45726f6eff039056ebf072177a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internalName="PublishingStartDate">
      <xsd:simpleType>
        <xsd:restriction base="dms:Unknown"/>
      </xsd:simpleType>
    </xsd:element>
    <xsd:element name="PublishingExpirationDate" ma:index="5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0FBAAD-0F37-4E53-8F5D-6207D3695C7D}"/>
</file>

<file path=customXml/itemProps2.xml><?xml version="1.0" encoding="utf-8"?>
<ds:datastoreItem xmlns:ds="http://schemas.openxmlformats.org/officeDocument/2006/customXml" ds:itemID="{93D70BE6-D458-4C8E-9B93-B135ACC4E465}"/>
</file>

<file path=customXml/itemProps3.xml><?xml version="1.0" encoding="utf-8"?>
<ds:datastoreItem xmlns:ds="http://schemas.openxmlformats.org/officeDocument/2006/customXml" ds:itemID="{EBE0F671-EE98-40C8-8EBD-768B3B96E2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On-screen Show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Kert McAfee, IL Lead Program Manager John Fee Lead Program Compliance Investigator</vt:lpstr>
      <vt:lpstr>Illinois Summary (2010)</vt:lpstr>
      <vt:lpstr>Likelihood of Lead in Homes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Protection Agency (EPA)  Regulations You Need to Know</vt:lpstr>
      <vt:lpstr>PowerPoint Presentation</vt:lpstr>
      <vt:lpstr>PowerPoint Presentation</vt:lpstr>
      <vt:lpstr>PowerPoint Presentation</vt:lpstr>
      <vt:lpstr>Work Lead-Safe!!</vt:lpstr>
      <vt:lpstr>LEAD-SAFE WORK PRACTICES</vt:lpstr>
      <vt:lpstr>WORKING SMART</vt:lpstr>
      <vt:lpstr>WORK WET</vt:lpstr>
      <vt:lpstr>WORK CLEAN</vt:lpstr>
      <vt:lpstr>PowerPoint Presentation</vt:lpstr>
      <vt:lpstr>PowerPoint Presentation</vt:lpstr>
      <vt:lpstr>PowerPoint Presentation</vt:lpstr>
      <vt:lpstr>PERSONAL PROTECTIVE EQUIPMENT (PPE)</vt:lpstr>
      <vt:lpstr> WORKER HYGIENE PRACTICES</vt:lpstr>
      <vt:lpstr>WORKER HYGIENE PRACTICES</vt:lpstr>
      <vt:lpstr>WORKER HYGIENE PRACTICES</vt:lpstr>
      <vt:lpstr>WORKER HYGIENE PRACTICES</vt:lpstr>
      <vt:lpstr>WORKER DECONTAMINATION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Kert McAfee, IL Lead Program Manager John Fee Lead Program Compliance Investigator</dc:title>
  <dc:creator>Doggett, Brooke</dc:creator>
  <cp:lastModifiedBy>Doggett, Brooke</cp:lastModifiedBy>
  <cp:revision>1</cp:revision>
  <dcterms:created xsi:type="dcterms:W3CDTF">2013-01-29T19:40:08Z</dcterms:created>
  <dcterms:modified xsi:type="dcterms:W3CDTF">2013-01-29T19:40:08Z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0x0101003F670557F80C294C8E633EF628B32CDA</vt:lpwstr>
  </property>
</Properties>
</file>