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61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6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69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E4B3F-64AB-49D9-994F-40F0D9CB468D}" type="datetimeFigureOut">
              <a:rPr lang="en-US" smtClean="0"/>
              <a:t>1/28/2013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C8833-F289-4D84-B0CB-B5FCA4229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36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E4B3F-64AB-49D9-994F-40F0D9CB468D}" type="datetimeFigureOut">
              <a:rPr lang="en-US" smtClean="0"/>
              <a:t>1/28/2013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C8833-F289-4D84-B0CB-B5FCA4229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43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en-US" sz="320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/>
            </a:r>
            <a:br>
              <a:rPr lang="en-US" sz="320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r>
              <a:rPr lang="en-US" sz="320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/>
            </a:r>
            <a:br>
              <a:rPr lang="en-US" sz="320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r>
              <a:rPr lang="en-US" sz="320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/>
            </a:r>
            <a:br>
              <a:rPr lang="en-US" sz="320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r>
              <a:rPr lang="en-US" sz="320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Illinois Department of Labor</a:t>
            </a:r>
            <a:br>
              <a:rPr lang="en-US" sz="320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r>
              <a:rPr lang="en-US" sz="320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Safety Inspection &amp; Education Division</a:t>
            </a:r>
            <a:br>
              <a:rPr lang="en-US" sz="320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r>
              <a:rPr lang="en-US" sz="320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 </a:t>
            </a:r>
            <a:endParaRPr lang="en-US" sz="32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78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Bad Machine Guarding: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01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Bad Machine Guarding: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23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8) Electrical (Wiring):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81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Good Electrical Wiring: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67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 Good Electrical Wiring: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2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Bad Electrical: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38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Bad Electrical Wiring: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56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One more: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75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7) Ladders: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75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Good Ladder Use: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66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i="1" smtClean="0"/>
              <a:t>OSHA Top 10 Most Cited Violations 2012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94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Good Ladder Use: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65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Bad ladder Use: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57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Bad Ladder Use: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99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Whoops!!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01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6) Powered Industrial Trucks: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49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Good Powered Industrial Trucks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07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All Terrain Powered </a:t>
            </a:r>
            <a:br>
              <a:rPr lang="en-US" smtClean="0"/>
            </a:br>
            <a:r>
              <a:rPr lang="en-US" smtClean="0"/>
              <a:t>Industrial Trucks: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75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 Bad Powered Industrial Trucks: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92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Bad Industrial Powered Trucks: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12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Bad Powered Industrial Trucks: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8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10) Electrical System Design: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672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5) Lockout/Tagout: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650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Good Lockout/Tagout: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739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Good Lockout/Tagout: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185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Bad Lockout/Tagout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918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4) Respiratory Protection: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508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 Good Protection: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682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Bad Protection: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619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Bad Protection: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628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What’s wrong with this photo?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970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3) Scaffolding: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00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Good Electrical System Design: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90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Good Scaffold: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834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Good Scaffolding: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968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Bad scaffolding: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869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Bad Scaffolding: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539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2)Hazardous </a:t>
            </a:r>
            <a:br>
              <a:rPr lang="en-US" smtClean="0"/>
            </a:br>
            <a:r>
              <a:rPr lang="en-US" smtClean="0"/>
              <a:t>Communication: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629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Good Hazardous </a:t>
            </a:r>
            <a:br>
              <a:rPr lang="en-US" smtClean="0"/>
            </a:br>
            <a:r>
              <a:rPr lang="en-US" smtClean="0"/>
              <a:t>Communication: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745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Good Hazard Communications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300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Bad Haz Com: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526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Bad Hazard Communications</a:t>
            </a:r>
            <a:br>
              <a:rPr lang="en-US" smtClean="0"/>
            </a:br>
            <a:r>
              <a:rPr lang="en-US" smtClean="0"/>
              <a:t>What is it?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733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1) Fall Protection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70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Bad Electrical System Design: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950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Good Fall Protection: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334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Bad (No) Fall protection: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245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Bad (No) Fall Protection: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844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393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76474"/>
      </p:ext>
    </p:extLst>
  </p:cSld>
  <p:clrMapOvr>
    <a:masterClrMapping/>
  </p:clrMapOvr>
  <p:transition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Consultation Program</a:t>
            </a:r>
            <a:endParaRPr lang="en-US" dirty="0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61058"/>
      </p:ext>
    </p:extLst>
  </p:cSld>
  <p:clrMapOvr>
    <a:masterClrMapping/>
  </p:clrMapOvr>
  <p:transition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Consultation Program</a:t>
            </a:r>
            <a:endParaRPr lang="en-US" dirty="0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21857"/>
      </p:ext>
    </p:extLst>
  </p:cSld>
  <p:clrMapOvr>
    <a:masterClrMapping/>
  </p:clrMapOvr>
  <p:transition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Consultation Benefits:</a:t>
            </a:r>
            <a:endParaRPr lang="en-US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206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Safety &amp; Health Management</a:t>
            </a:r>
            <a:endParaRPr lang="en-US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53890"/>
      </p:ext>
    </p:extLst>
  </p:cSld>
  <p:clrMapOvr>
    <a:masterClrMapping/>
  </p:clrMapOvr>
  <p:transition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What Can You Do? </a:t>
            </a:r>
            <a:endParaRPr lang="en-US" dirty="0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86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9) Machine Guarding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111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What We Can’t Do!</a:t>
            </a:r>
            <a:endParaRPr lang="en-US" dirty="0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72853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What’s the Catch?</a:t>
            </a:r>
            <a:endParaRPr lang="en-US" dirty="0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81977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67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Good Machine Guarding: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Good Machine Guarding: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10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Bad Machine Guarding: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262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670557F80C294C8E633EF628B32CDA" ma:contentTypeVersion="3" ma:contentTypeDescription="Create a new document." ma:contentTypeScope="" ma:versionID="86606f5fae58b901539354d16eacefa7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d35f45726f6eff039056ebf072177a0d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internalName="PublishingStartDate">
      <xsd:simpleType>
        <xsd:restriction base="dms:Unknown"/>
      </xsd:simpleType>
    </xsd:element>
    <xsd:element name="PublishingExpirationDate" ma:index="5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596A1E9-D7C0-4F2B-8F26-0596CAF1834A}"/>
</file>

<file path=customXml/itemProps2.xml><?xml version="1.0" encoding="utf-8"?>
<ds:datastoreItem xmlns:ds="http://schemas.openxmlformats.org/officeDocument/2006/customXml" ds:itemID="{63CEE106-D3D4-4A03-B0DC-411C05F0C9F0}"/>
</file>

<file path=customXml/itemProps3.xml><?xml version="1.0" encoding="utf-8"?>
<ds:datastoreItem xmlns:ds="http://schemas.openxmlformats.org/officeDocument/2006/customXml" ds:itemID="{2A72888B-39F1-4EAD-A06C-7392879CBED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234</Words>
  <Application>Microsoft Office PowerPoint</Application>
  <PresentationFormat>On-screen Show (4:3)</PresentationFormat>
  <Paragraphs>60</Paragraphs>
  <Slides>62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   Illinois Department of Labor Safety Inspection &amp; Education Division  </vt:lpstr>
      <vt:lpstr>OSHA Top 10 Most Cited Violations 2012</vt:lpstr>
      <vt:lpstr>10) Electrical System Design:</vt:lpstr>
      <vt:lpstr>Good Electrical System Design:</vt:lpstr>
      <vt:lpstr>Bad Electrical System Design:</vt:lpstr>
      <vt:lpstr>9) Machine Guarding</vt:lpstr>
      <vt:lpstr>Good Machine Guarding:</vt:lpstr>
      <vt:lpstr>Good Machine Guarding:</vt:lpstr>
      <vt:lpstr>Bad Machine Guarding:</vt:lpstr>
      <vt:lpstr>Bad Machine Guarding:</vt:lpstr>
      <vt:lpstr>Bad Machine Guarding:</vt:lpstr>
      <vt:lpstr>8) Electrical (Wiring):</vt:lpstr>
      <vt:lpstr>Good Electrical Wiring:</vt:lpstr>
      <vt:lpstr> Good Electrical Wiring:</vt:lpstr>
      <vt:lpstr>Bad Electrical:</vt:lpstr>
      <vt:lpstr>Bad Electrical Wiring:</vt:lpstr>
      <vt:lpstr>One more: </vt:lpstr>
      <vt:lpstr>7) Ladders:</vt:lpstr>
      <vt:lpstr>Good Ladder Use:</vt:lpstr>
      <vt:lpstr>Good Ladder Use:</vt:lpstr>
      <vt:lpstr>Bad ladder Use:</vt:lpstr>
      <vt:lpstr>Bad Ladder Use:</vt:lpstr>
      <vt:lpstr>Whoops!!</vt:lpstr>
      <vt:lpstr>6) Powered Industrial Trucks:</vt:lpstr>
      <vt:lpstr>Good Powered Industrial Trucks</vt:lpstr>
      <vt:lpstr>All Terrain Powered  Industrial Trucks:</vt:lpstr>
      <vt:lpstr> Bad Powered Industrial Trucks:</vt:lpstr>
      <vt:lpstr>Bad Industrial Powered Trucks:</vt:lpstr>
      <vt:lpstr>Bad Powered Industrial Trucks:</vt:lpstr>
      <vt:lpstr>5) Lockout/Tagout:</vt:lpstr>
      <vt:lpstr>Good Lockout/Tagout:</vt:lpstr>
      <vt:lpstr>Good Lockout/Tagout:</vt:lpstr>
      <vt:lpstr>Bad Lockout/Tagout</vt:lpstr>
      <vt:lpstr>4) Respiratory Protection:</vt:lpstr>
      <vt:lpstr> Good Protection:</vt:lpstr>
      <vt:lpstr>Bad Protection:</vt:lpstr>
      <vt:lpstr>Bad Protection:</vt:lpstr>
      <vt:lpstr>What’s wrong with this photo?</vt:lpstr>
      <vt:lpstr>3) Scaffolding:</vt:lpstr>
      <vt:lpstr>Good Scaffold: </vt:lpstr>
      <vt:lpstr>Good Scaffolding:</vt:lpstr>
      <vt:lpstr>Bad scaffolding:</vt:lpstr>
      <vt:lpstr>Bad Scaffolding:</vt:lpstr>
      <vt:lpstr>2)Hazardous  Communication:</vt:lpstr>
      <vt:lpstr>Good Hazardous  Communication:</vt:lpstr>
      <vt:lpstr>Good Hazard Communications</vt:lpstr>
      <vt:lpstr>Bad Haz Com:</vt:lpstr>
      <vt:lpstr>Bad Hazard Communications What is it?</vt:lpstr>
      <vt:lpstr>1) Fall Protection</vt:lpstr>
      <vt:lpstr>Good Fall Protection:</vt:lpstr>
      <vt:lpstr>Bad (No) Fall protection:</vt:lpstr>
      <vt:lpstr>Bad (No) Fall Protection:</vt:lpstr>
      <vt:lpstr>PowerPoint Presentation</vt:lpstr>
      <vt:lpstr>PowerPoint Presentation</vt:lpstr>
      <vt:lpstr>Consultation Program</vt:lpstr>
      <vt:lpstr>Consultation Program</vt:lpstr>
      <vt:lpstr>Consultation Benefits:</vt:lpstr>
      <vt:lpstr>Safety &amp; Health Management</vt:lpstr>
      <vt:lpstr>What Can You Do? </vt:lpstr>
      <vt:lpstr>What We Can’t Do!</vt:lpstr>
      <vt:lpstr>What’s the Catch?</vt:lpstr>
      <vt:lpstr>Questions?</vt:lpstr>
    </vt:vector>
  </TitlesOfParts>
  <Company>State of Illinois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Illinois Department of Labor Safety Inspection &amp; Education Division  </dc:title>
  <dc:creator>Doggett, Brooke</dc:creator>
  <cp:lastModifiedBy>Doggett, Brooke</cp:lastModifiedBy>
  <cp:revision>1</cp:revision>
  <dcterms:created xsi:type="dcterms:W3CDTF">2013-01-28T15:41:44Z</dcterms:created>
  <dcterms:modified xsi:type="dcterms:W3CDTF">2013-01-28T15:41:44Z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0x0101003F670557F80C294C8E633EF628B32CDA</vt:lpwstr>
  </property>
</Properties>
</file>